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82" autoAdjust="0"/>
    <p:restoredTop sz="94660"/>
  </p:normalViewPr>
  <p:slideViewPr>
    <p:cSldViewPr snapToGrid="0">
      <p:cViewPr>
        <p:scale>
          <a:sx n="70" d="100"/>
          <a:sy n="70" d="100"/>
        </p:scale>
        <p:origin x="-1968" y="-10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4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8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5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9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4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9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1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7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2890-42C5-4875-9DA7-1E573F3C3589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C5C4-D00F-44D4-BFB9-C28691E5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4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/>
          <p:cNvCxnSpPr/>
          <p:nvPr/>
        </p:nvCxnSpPr>
        <p:spPr>
          <a:xfrm flipH="1" flipV="1">
            <a:off x="5903912" y="3455989"/>
            <a:ext cx="255588" cy="2381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911600" y="3455989"/>
            <a:ext cx="239713" cy="2381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825889" y="1838326"/>
            <a:ext cx="1105332" cy="1789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852988" y="1160463"/>
            <a:ext cx="3352800" cy="1447800"/>
          </a:xfrm>
          <a:prstGeom prst="ellipse">
            <a:avLst/>
          </a:prstGeom>
          <a:solidFill>
            <a:srgbClr val="FFFFA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Campus Community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Oval 28"/>
          <p:cNvSpPr>
            <a:spLocks noChangeArrowheads="1"/>
          </p:cNvSpPr>
          <p:nvPr/>
        </p:nvSpPr>
        <p:spPr bwMode="auto">
          <a:xfrm>
            <a:off x="5370513" y="1838326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SG</a:t>
            </a: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6262688" y="1838326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Faculty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Senate</a:t>
            </a:r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auto">
          <a:xfrm>
            <a:off x="7154863" y="1838326"/>
            <a:ext cx="533400" cy="5334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Staff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Senate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151313" y="2846389"/>
            <a:ext cx="1752600" cy="609600"/>
          </a:xfrm>
          <a:prstGeom prst="rect">
            <a:avLst/>
          </a:prstGeom>
          <a:solidFill>
            <a:srgbClr val="FF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</a:rPr>
              <a:t>Steering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154863" y="2846390"/>
            <a:ext cx="1752600" cy="609599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91440" rIns="0" anchor="ctr">
            <a:normAutofit fontScale="775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 smtClean="0">
                <a:latin typeface="Arial Unicode MS" pitchFamily="34" charset="-128"/>
              </a:rPr>
              <a:t>Committee on Strategic Planning and Priorities</a:t>
            </a:r>
            <a:endParaRPr lang="en-US" altLang="en-US" sz="1600" dirty="0">
              <a:latin typeface="Arial Unicode MS" pitchFamily="34" charset="-128"/>
            </a:endParaRPr>
          </a:p>
        </p:txBody>
      </p:sp>
      <p:cxnSp>
        <p:nvCxnSpPr>
          <p:cNvPr id="18" name="Straight Arrow Connector 17"/>
          <p:cNvCxnSpPr>
            <a:stCxn id="15" idx="0"/>
          </p:cNvCxnSpPr>
          <p:nvPr/>
        </p:nvCxnSpPr>
        <p:spPr>
          <a:xfrm flipV="1">
            <a:off x="5027613" y="2476500"/>
            <a:ext cx="342900" cy="369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688263" y="2476500"/>
            <a:ext cx="342901" cy="369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931221" y="3627439"/>
            <a:ext cx="1220092" cy="676276"/>
          </a:xfrm>
          <a:prstGeom prst="rect">
            <a:avLst/>
          </a:prstGeom>
          <a:solidFill>
            <a:srgbClr val="99D1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Committee  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Students &amp;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Campus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Community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426744" y="3627439"/>
            <a:ext cx="1201737" cy="676276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Committee on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Faculty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Affairs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5903912" y="3627439"/>
            <a:ext cx="1143000" cy="67627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Committee 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Academic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Programs</a:t>
            </a:r>
          </a:p>
        </p:txBody>
      </p:sp>
      <p:cxnSp>
        <p:nvCxnSpPr>
          <p:cNvPr id="29" name="Straight Arrow Connector 28"/>
          <p:cNvCxnSpPr>
            <a:stCxn id="24" idx="0"/>
            <a:endCxn id="15" idx="2"/>
          </p:cNvCxnSpPr>
          <p:nvPr/>
        </p:nvCxnSpPr>
        <p:spPr>
          <a:xfrm flipV="1">
            <a:off x="5027613" y="3455989"/>
            <a:ext cx="0" cy="171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862013" y="1381126"/>
            <a:ext cx="985837" cy="663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Athletics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Advisory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kern="0" dirty="0" smtClean="0">
                <a:solidFill>
                  <a:srgbClr val="000000"/>
                </a:solidFill>
              </a:rPr>
              <a:t>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531812" y="3662365"/>
            <a:ext cx="985837" cy="67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College Promotions</a:t>
            </a:r>
            <a:r>
              <a:rPr kumimoji="0" lang="en-US" alt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and Tenure Committee</a:t>
            </a:r>
            <a:endParaRPr kumimoji="0" lang="en-US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531811" y="4381500"/>
            <a:ext cx="985837" cy="67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kern="0" dirty="0" smtClean="0">
                <a:solidFill>
                  <a:srgbClr val="000000"/>
                </a:solidFill>
              </a:rPr>
              <a:t>Support of Scholarly Activities Council</a:t>
            </a:r>
            <a:endParaRPr kumimoji="0" lang="en-US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531810" y="5100635"/>
            <a:ext cx="985837" cy="67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Sabbaticals</a:t>
            </a:r>
          </a:p>
        </p:txBody>
      </p:sp>
      <p:cxnSp>
        <p:nvCxnSpPr>
          <p:cNvPr id="43" name="Straight Connector 42"/>
          <p:cNvCxnSpPr>
            <a:stCxn id="39" idx="3"/>
          </p:cNvCxnSpPr>
          <p:nvPr/>
        </p:nvCxnSpPr>
        <p:spPr>
          <a:xfrm>
            <a:off x="1517649" y="3998915"/>
            <a:ext cx="146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17648" y="4537180"/>
            <a:ext cx="146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1" idx="3"/>
          </p:cNvCxnSpPr>
          <p:nvPr/>
        </p:nvCxnSpPr>
        <p:spPr>
          <a:xfrm flipH="1">
            <a:off x="1517647" y="5437185"/>
            <a:ext cx="146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63700" y="3992565"/>
            <a:ext cx="0" cy="1438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2797968" y="4889500"/>
            <a:ext cx="985837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Teaching and Learning Council</a:t>
            </a:r>
          </a:p>
        </p:txBody>
      </p:sp>
      <p:cxnSp>
        <p:nvCxnSpPr>
          <p:cNvPr id="59" name="Elbow Connector 58"/>
          <p:cNvCxnSpPr>
            <a:stCxn id="55" idx="0"/>
          </p:cNvCxnSpPr>
          <p:nvPr/>
        </p:nvCxnSpPr>
        <p:spPr>
          <a:xfrm rot="5400000" flipH="1" flipV="1">
            <a:off x="4073525" y="3935412"/>
            <a:ext cx="171450" cy="173672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4" idx="2"/>
          </p:cNvCxnSpPr>
          <p:nvPr/>
        </p:nvCxnSpPr>
        <p:spPr>
          <a:xfrm flipV="1">
            <a:off x="5027613" y="4303715"/>
            <a:ext cx="0" cy="4143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663700" y="4537180"/>
            <a:ext cx="30447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708478" y="4303715"/>
            <a:ext cx="0" cy="233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6262688" y="4303716"/>
            <a:ext cx="0" cy="5034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455581" y="4807131"/>
            <a:ext cx="1722" cy="82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455581" y="4807131"/>
            <a:ext cx="2807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1663700" y="5862205"/>
            <a:ext cx="925512" cy="673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Cultural &amp;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Intellectual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Community</a:t>
            </a:r>
          </a:p>
        </p:txBody>
      </p:sp>
      <p:sp>
        <p:nvSpPr>
          <p:cNvPr id="84" name="Rectangle 17"/>
          <p:cNvSpPr>
            <a:spLocks noChangeArrowheads="1"/>
          </p:cNvSpPr>
          <p:nvPr/>
        </p:nvSpPr>
        <p:spPr bwMode="auto">
          <a:xfrm>
            <a:off x="2761124" y="5855873"/>
            <a:ext cx="985837" cy="673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kern="0" noProof="0" dirty="0" smtClean="0">
                <a:solidFill>
                  <a:srgbClr val="000000"/>
                </a:solidFill>
              </a:rPr>
              <a:t>Graduate Studies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5" name="Rectangle 17"/>
          <p:cNvSpPr>
            <a:spLocks noChangeArrowheads="1"/>
          </p:cNvSpPr>
          <p:nvPr/>
        </p:nvSpPr>
        <p:spPr bwMode="auto">
          <a:xfrm>
            <a:off x="3918873" y="5862205"/>
            <a:ext cx="985837" cy="673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Honors and Scholars Council</a:t>
            </a:r>
          </a:p>
        </p:txBody>
      </p:sp>
      <p:sp>
        <p:nvSpPr>
          <p:cNvPr id="86" name="Rectangle 17"/>
          <p:cNvSpPr>
            <a:spLocks noChangeArrowheads="1"/>
          </p:cNvSpPr>
          <p:nvPr/>
        </p:nvSpPr>
        <p:spPr bwMode="auto">
          <a:xfrm>
            <a:off x="5077347" y="5856864"/>
            <a:ext cx="985837" cy="673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Liberal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Learning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7" name="Rectangle 17"/>
          <p:cNvSpPr>
            <a:spLocks noChangeArrowheads="1"/>
          </p:cNvSpPr>
          <p:nvPr/>
        </p:nvSpPr>
        <p:spPr bwMode="auto">
          <a:xfrm>
            <a:off x="6234371" y="5855873"/>
            <a:ext cx="985837" cy="673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Self-Designed Major Council</a:t>
            </a:r>
          </a:p>
        </p:txBody>
      </p:sp>
      <p:sp>
        <p:nvSpPr>
          <p:cNvPr id="88" name="Rectangle 17"/>
          <p:cNvSpPr>
            <a:spLocks noChangeArrowheads="1"/>
          </p:cNvSpPr>
          <p:nvPr/>
        </p:nvSpPr>
        <p:spPr bwMode="auto">
          <a:xfrm>
            <a:off x="7391395" y="5855873"/>
            <a:ext cx="985837" cy="673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Teacher Education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90" name="Straight Connector 89"/>
          <p:cNvCxnSpPr>
            <a:stCxn id="83" idx="0"/>
          </p:cNvCxnSpPr>
          <p:nvPr/>
        </p:nvCxnSpPr>
        <p:spPr>
          <a:xfrm flipV="1">
            <a:off x="2126456" y="5773735"/>
            <a:ext cx="0" cy="88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3254042" y="5773735"/>
            <a:ext cx="2187" cy="82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432663" y="5766181"/>
            <a:ext cx="0" cy="88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5570265" y="5766181"/>
            <a:ext cx="0" cy="88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756497" y="5773735"/>
            <a:ext cx="0" cy="88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920957" y="5766181"/>
            <a:ext cx="0" cy="88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126456" y="5766181"/>
            <a:ext cx="5794501" cy="75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6756497" y="4303715"/>
            <a:ext cx="0" cy="595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4965700" y="4899115"/>
            <a:ext cx="17907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4965700" y="4899115"/>
            <a:ext cx="0" cy="867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7"/>
          <p:cNvSpPr>
            <a:spLocks noChangeArrowheads="1"/>
          </p:cNvSpPr>
          <p:nvPr/>
        </p:nvSpPr>
        <p:spPr bwMode="auto">
          <a:xfrm>
            <a:off x="8072722" y="5005815"/>
            <a:ext cx="985837" cy="76036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Community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Engaged Learning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9" name="Rectangle 17"/>
          <p:cNvSpPr>
            <a:spLocks noChangeArrowheads="1"/>
          </p:cNvSpPr>
          <p:nvPr/>
        </p:nvSpPr>
        <p:spPr bwMode="auto">
          <a:xfrm>
            <a:off x="9210323" y="4995877"/>
            <a:ext cx="1049783" cy="76036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Global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Engagement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0" name="Rectangle 17"/>
          <p:cNvSpPr>
            <a:spLocks noChangeArrowheads="1"/>
          </p:cNvSpPr>
          <p:nvPr/>
        </p:nvSpPr>
        <p:spPr bwMode="auto">
          <a:xfrm>
            <a:off x="10411870" y="5013369"/>
            <a:ext cx="1149145" cy="7528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Mentored</a:t>
            </a:r>
            <a:r>
              <a:rPr kumimoji="0" lang="en-US" altLang="en-US" sz="11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Research and Internship Council</a:t>
            </a:r>
            <a:endParaRPr kumimoji="0" lang="en-US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 flipV="1">
            <a:off x="8585641" y="4877942"/>
            <a:ext cx="604" cy="116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9729189" y="4879562"/>
            <a:ext cx="604" cy="116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0" idx="0"/>
          </p:cNvCxnSpPr>
          <p:nvPr/>
        </p:nvCxnSpPr>
        <p:spPr>
          <a:xfrm flipH="1" flipV="1">
            <a:off x="10986436" y="4877943"/>
            <a:ext cx="7" cy="1354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8585641" y="4877942"/>
            <a:ext cx="24001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9621891" y="4147358"/>
            <a:ext cx="0" cy="727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>
            <a:off x="7046913" y="4150895"/>
            <a:ext cx="2574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7"/>
          <p:cNvSpPr>
            <a:spLocks noChangeArrowheads="1"/>
          </p:cNvSpPr>
          <p:nvPr/>
        </p:nvSpPr>
        <p:spPr bwMode="auto">
          <a:xfrm>
            <a:off x="10686034" y="951793"/>
            <a:ext cx="1049783" cy="760366"/>
          </a:xfrm>
          <a:prstGeom prst="rect">
            <a:avLst/>
          </a:prstGeom>
          <a:solidFill>
            <a:srgbClr val="B3B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Budget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and Finance Planning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7" name="Rectangle 17"/>
          <p:cNvSpPr>
            <a:spLocks noChangeArrowheads="1"/>
          </p:cNvSpPr>
          <p:nvPr/>
        </p:nvSpPr>
        <p:spPr bwMode="auto">
          <a:xfrm>
            <a:off x="10686031" y="1848614"/>
            <a:ext cx="1049783" cy="760366"/>
          </a:xfrm>
          <a:prstGeom prst="rect">
            <a:avLst/>
          </a:prstGeom>
          <a:solidFill>
            <a:srgbClr val="B3B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Campus Diversity Council</a:t>
            </a:r>
          </a:p>
        </p:txBody>
      </p:sp>
      <p:sp>
        <p:nvSpPr>
          <p:cNvPr id="138" name="Rectangle 17"/>
          <p:cNvSpPr>
            <a:spLocks noChangeArrowheads="1"/>
          </p:cNvSpPr>
          <p:nvPr/>
        </p:nvSpPr>
        <p:spPr bwMode="auto">
          <a:xfrm>
            <a:off x="10686032" y="2742459"/>
            <a:ext cx="1049783" cy="951655"/>
          </a:xfrm>
          <a:prstGeom prst="rect">
            <a:avLst/>
          </a:prstGeom>
          <a:solidFill>
            <a:srgbClr val="B3B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Facilities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and Construction Planning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9" name="Rectangle 17"/>
          <p:cNvSpPr>
            <a:spLocks noChangeArrowheads="1"/>
          </p:cNvSpPr>
          <p:nvPr/>
        </p:nvSpPr>
        <p:spPr bwMode="auto">
          <a:xfrm>
            <a:off x="10686032" y="3957684"/>
            <a:ext cx="1049783" cy="760366"/>
          </a:xfrm>
          <a:prstGeom prst="rect">
            <a:avLst/>
          </a:prstGeom>
          <a:solidFill>
            <a:srgbClr val="B3B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Signature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Experience Coordinating Council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141" name="Straight Connector 140"/>
          <p:cNvCxnSpPr>
            <a:stCxn id="136" idx="1"/>
          </p:cNvCxnSpPr>
          <p:nvPr/>
        </p:nvCxnSpPr>
        <p:spPr>
          <a:xfrm flipH="1">
            <a:off x="10531212" y="1331976"/>
            <a:ext cx="154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10531212" y="2227831"/>
            <a:ext cx="154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10531209" y="3218286"/>
            <a:ext cx="154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0531209" y="1331976"/>
            <a:ext cx="0" cy="1886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/>
          <p:nvPr/>
        </p:nvCxnSpPr>
        <p:spPr>
          <a:xfrm rot="10800000" flipV="1">
            <a:off x="8907463" y="2227830"/>
            <a:ext cx="1623746" cy="791919"/>
          </a:xfrm>
          <a:prstGeom prst="bentConnector3">
            <a:avLst>
              <a:gd name="adj1" fmla="val 3310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/>
          <p:cNvCxnSpPr>
            <a:stCxn id="139" idx="1"/>
          </p:cNvCxnSpPr>
          <p:nvPr/>
        </p:nvCxnSpPr>
        <p:spPr>
          <a:xfrm rot="10800000">
            <a:off x="8907464" y="3265077"/>
            <a:ext cx="1778569" cy="1072790"/>
          </a:xfrm>
          <a:prstGeom prst="bentConnector3">
            <a:avLst>
              <a:gd name="adj1" fmla="val 390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9808181" y="4502820"/>
            <a:ext cx="0" cy="375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9808181" y="4502820"/>
            <a:ext cx="840843" cy="80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7046912" y="3864081"/>
            <a:ext cx="29432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69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97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TCNJ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College of New Jersey</dc:creator>
  <cp:lastModifiedBy>tcnjit</cp:lastModifiedBy>
  <cp:revision>10</cp:revision>
  <dcterms:created xsi:type="dcterms:W3CDTF">2017-05-31T14:30:59Z</dcterms:created>
  <dcterms:modified xsi:type="dcterms:W3CDTF">2017-06-01T14:28:21Z</dcterms:modified>
</cp:coreProperties>
</file>